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1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45" r:id="rId33"/>
    <p:sldId id="344" r:id="rId34"/>
    <p:sldId id="300" r:id="rId35"/>
    <p:sldId id="302" r:id="rId36"/>
    <p:sldId id="301" r:id="rId37"/>
    <p:sldId id="303" r:id="rId38"/>
    <p:sldId id="304" r:id="rId39"/>
    <p:sldId id="305" r:id="rId40"/>
    <p:sldId id="321" r:id="rId41"/>
    <p:sldId id="306" r:id="rId42"/>
    <p:sldId id="322" r:id="rId43"/>
    <p:sldId id="307" r:id="rId44"/>
    <p:sldId id="308" r:id="rId45"/>
    <p:sldId id="309" r:id="rId46"/>
    <p:sldId id="310" r:id="rId47"/>
    <p:sldId id="323" r:id="rId48"/>
    <p:sldId id="324" r:id="rId49"/>
    <p:sldId id="325" r:id="rId50"/>
    <p:sldId id="327" r:id="rId51"/>
    <p:sldId id="326" r:id="rId52"/>
    <p:sldId id="328" r:id="rId53"/>
    <p:sldId id="313" r:id="rId54"/>
    <p:sldId id="329" r:id="rId55"/>
    <p:sldId id="312" r:id="rId56"/>
    <p:sldId id="330" r:id="rId57"/>
    <p:sldId id="294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5" dt="2023-06-10T14:27:13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10T14:27:18.057" v="2712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10T13:58:44.478" v="2684" actId="14100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10T13:58:44.478" v="2684" actId="14100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40:35.580" v="2680" actId="1076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10T13:39:50.238" v="2673" actId="166"/>
          <ac:spMkLst>
            <pc:docMk/>
            <pc:sldMk cId="928267264" sldId="284"/>
            <ac:spMk id="5" creationId="{7C0A6D73-9E9B-2A44-AE1D-B78AA0A6D8CD}"/>
          </ac:spMkLst>
        </pc:spChg>
        <pc:picChg chg="add del mod">
          <ac:chgData name="Bradbury, Naomi V." userId="cc8de8ce-d319-4b38-abd1-eaa276f62348" providerId="ADAL" clId="{D70B4525-83D2-884D-9C28-2075888FA82B}" dt="2023-06-10T13:39:21.330" v="2666" actId="478"/>
          <ac:picMkLst>
            <pc:docMk/>
            <pc:sldMk cId="928267264" sldId="284"/>
            <ac:picMk id="3" creationId="{35220FA0-695D-BEAC-E689-3FBC4D493C8D}"/>
          </ac:picMkLst>
        </pc:picChg>
        <pc:picChg chg="add mod">
          <ac:chgData name="Bradbury, Naomi V." userId="cc8de8ce-d319-4b38-abd1-eaa276f62348" providerId="ADAL" clId="{D70B4525-83D2-884D-9C28-2075888FA82B}" dt="2023-06-10T13:40:35.580" v="2680" actId="1076"/>
          <ac:picMkLst>
            <pc:docMk/>
            <pc:sldMk cId="928267264" sldId="284"/>
            <ac:picMk id="4" creationId="{32DE4938-40C8-8C98-AC1E-850327CFE7A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58:53.607" v="2686" actId="1076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10T13:58:53.607" v="2686" actId="1076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10T13:58:35.482" v="2682" actId="14100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10T13:58:35.482" v="2682" actId="14100"/>
          <ac:spMkLst>
            <pc:docMk/>
            <pc:sldMk cId="2605181381" sldId="293"/>
            <ac:spMk id="6" creationId="{C27B7B93-28D9-68D6-AB40-6026F2B6338F}"/>
          </ac:spMkLst>
        </pc:spChg>
        <pc:picChg chg="mod">
          <ac:chgData name="Bradbury, Naomi V." userId="cc8de8ce-d319-4b38-abd1-eaa276f62348" providerId="ADAL" clId="{D70B4525-83D2-884D-9C28-2075888FA82B}" dt="2023-06-10T13:37:12.340" v="2653" actId="1076"/>
          <ac:picMkLst>
            <pc:docMk/>
            <pc:sldMk cId="2605181381" sldId="293"/>
            <ac:picMk id="5" creationId="{5B153861-5288-C735-3C2F-76D3A688F3B6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4:06:11.986" v="2689" actId="1076"/>
        <pc:sldMkLst>
          <pc:docMk/>
          <pc:sldMk cId="4210113236" sldId="297"/>
        </pc:sldMkLst>
        <pc:spChg chg="mod">
          <ac:chgData name="Bradbury, Naomi V." userId="cc8de8ce-d319-4b38-abd1-eaa276f62348" providerId="ADAL" clId="{D70B4525-83D2-884D-9C28-2075888FA82B}" dt="2023-06-10T14:06:11.986" v="2689" actId="1076"/>
          <ac:spMkLst>
            <pc:docMk/>
            <pc:sldMk cId="4210113236" sldId="297"/>
            <ac:spMk id="15" creationId="{08181176-BB01-6C48-88E4-9D5BE6B652E4}"/>
          </ac:spMkLst>
        </pc:spChg>
        <pc:picChg chg="mod">
          <ac:chgData name="Bradbury, Naomi V." userId="cc8de8ce-d319-4b38-abd1-eaa276f62348" providerId="ADAL" clId="{D70B4525-83D2-884D-9C28-2075888FA82B}" dt="2023-06-10T14:06:03.980" v="2688" actId="1076"/>
          <ac:picMkLst>
            <pc:docMk/>
            <pc:sldMk cId="4210113236" sldId="297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3:38:36.514" v="2665" actId="1076"/>
        <pc:sldMkLst>
          <pc:docMk/>
          <pc:sldMk cId="2608501652" sldId="298"/>
        </pc:sldMkLst>
        <pc:picChg chg="mod">
          <ac:chgData name="Bradbury, Naomi V." userId="cc8de8ce-d319-4b38-abd1-eaa276f62348" providerId="ADAL" clId="{D70B4525-83D2-884D-9C28-2075888FA82B}" dt="2023-06-10T13:38:36.514" v="2665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10T14:11:41.410" v="2698" actId="1076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10T14:11:41.410" v="2698" actId="1076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6-10T13:34:04.774" v="2647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6-10T13:34:04.774" v="2647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 modAnim">
        <pc:chgData name="Bradbury, Naomi V." userId="cc8de8ce-d319-4b38-abd1-eaa276f62348" providerId="ADAL" clId="{D70B4525-83D2-884D-9C28-2075888FA82B}" dt="2023-06-10T14:27:18.057" v="2712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spChg chg="add mod">
          <ac:chgData name="Bradbury, Naomi V." userId="cc8de8ce-d319-4b38-abd1-eaa276f62348" providerId="ADAL" clId="{D70B4525-83D2-884D-9C28-2075888FA82B}" dt="2023-06-10T14:27:18.057" v="2712" actId="1076"/>
          <ac:spMkLst>
            <pc:docMk/>
            <pc:sldMk cId="3197278632" sldId="328"/>
            <ac:spMk id="4" creationId="{13ABF3C6-63B6-4369-B4CC-7FF4D68483F0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 ord">
        <pc:chgData name="Bradbury, Naomi V." userId="cc8de8ce-d319-4b38-abd1-eaa276f62348" providerId="ADAL" clId="{D70B4525-83D2-884D-9C28-2075888FA82B}" dt="2023-06-10T14:11:01.336" v="2697" actId="20578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10T14:14:16.286" v="2709" actId="1076"/>
        <pc:sldMkLst>
          <pc:docMk/>
          <pc:sldMk cId="229703088" sldId="345"/>
        </pc:sldMkLst>
        <pc:spChg chg="del">
          <ac:chgData name="Bradbury, Naomi V." userId="cc8de8ce-d319-4b38-abd1-eaa276f62348" providerId="ADAL" clId="{D70B4525-83D2-884D-9C28-2075888FA82B}" dt="2023-06-10T14:13:52.688" v="2700" actId="478"/>
          <ac:spMkLst>
            <pc:docMk/>
            <pc:sldMk cId="229703088" sldId="345"/>
            <ac:spMk id="2" creationId="{3C44DA6C-FE27-68EF-59B3-BE21C0FAA1C3}"/>
          </ac:spMkLst>
        </pc:spChg>
        <pc:spChg chg="del">
          <ac:chgData name="Bradbury, Naomi V." userId="cc8de8ce-d319-4b38-abd1-eaa276f62348" providerId="ADAL" clId="{D70B4525-83D2-884D-9C28-2075888FA82B}" dt="2023-06-10T14:14:01.139" v="2701" actId="931"/>
          <ac:spMkLst>
            <pc:docMk/>
            <pc:sldMk cId="229703088" sldId="345"/>
            <ac:spMk id="3" creationId="{F639B2FE-A27B-7B3D-D90F-647D9A625989}"/>
          </ac:spMkLst>
        </pc:spChg>
        <pc:picChg chg="add mod">
          <ac:chgData name="Bradbury, Naomi V." userId="cc8de8ce-d319-4b38-abd1-eaa276f62348" providerId="ADAL" clId="{D70B4525-83D2-884D-9C28-2075888FA82B}" dt="2023-06-10T14:14:16.286" v="2709" actId="1076"/>
          <ac:picMkLst>
            <pc:docMk/>
            <pc:sldMk cId="229703088" sldId="345"/>
            <ac:picMk id="5" creationId="{B04C7018-5E7A-AB8A-B805-E66D5968CEFC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start-simple/kmeans-exampl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pimodelling.shinyapps.io/my_first_app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15267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MIBTP Masterclass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097" y="4208930"/>
            <a:ext cx="7197726" cy="1526707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32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997516" y="6490394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813396" y="6394675"/>
            <a:ext cx="5218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0" y="120568"/>
            <a:ext cx="11952760" cy="6458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362671" y="6089614"/>
            <a:ext cx="441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https://nz-stefan.shinyapps.io/commute-explorer-2/</a:t>
            </a: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43" y="272576"/>
            <a:ext cx="12221286" cy="613937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2DE4938-40C8-8C98-AC1E-850327CF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0" y="56436"/>
            <a:ext cx="11121739" cy="6745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650241" y="6399716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12530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846392" y="3392262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4C7018-5E7A-AB8A-B805-E66D5968C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222" y="276132"/>
            <a:ext cx="10109519" cy="6305736"/>
          </a:xfrm>
        </p:spPr>
      </p:pic>
    </p:spTree>
    <p:extLst>
      <p:ext uri="{BB962C8B-B14F-4D97-AF65-F5344CB8AC3E}">
        <p14:creationId xmlns:p14="http://schemas.microsoft.com/office/powerpoint/2010/main" val="22970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206298"/>
            <a:ext cx="6764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1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</a:t>
            </a:r>
            <a:r>
              <a:rPr lang="en-US" sz="2400" dirty="0" err="1">
                <a:latin typeface="Gill Sans MT" panose="020B0502020104020203" pitchFamily="34" charset="77"/>
              </a:rPr>
              <a:t>tutorial.Rmd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Let me know when you get to the end of Section 1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252" y="2220144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2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46" y="1762418"/>
            <a:ext cx="7218557" cy="440368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Introduction to Shiny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sz="2400" cap="none" dirty="0" err="1">
                <a:latin typeface="Gill Sans MT" panose="020B0502020104020203" pitchFamily="34" charset="77"/>
              </a:rPr>
              <a:t>visualisations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a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Host an app on </a:t>
            </a:r>
            <a:r>
              <a:rPr lang="en-US" sz="2400" cap="none" dirty="0" err="1">
                <a:latin typeface="Gill Sans MT" panose="020B0502020104020203" pitchFamily="34" charset="77"/>
              </a:rPr>
              <a:t>shinyapps.io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algn="l"/>
            <a:endParaRPr lang="en-US" sz="2400" dirty="0">
              <a:latin typeface="Gill Sans MT" panose="020B0502020104020203" pitchFamily="34" charset="77"/>
            </a:endParaRP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Reactivity in Shiny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App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3ABF3C6-63B6-4369-B4CC-7FF4D68483F0}"/>
              </a:ext>
            </a:extLst>
          </p:cNvPr>
          <p:cNvSpPr/>
          <p:nvPr/>
        </p:nvSpPr>
        <p:spPr>
          <a:xfrm>
            <a:off x="9223707" y="1822552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 with an internet connection by sending them the web address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390" y="2309355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695489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3297044" y="981308"/>
            <a:ext cx="5597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https://epimodelling.shinyapps.io/my_first_app/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2143</TotalTime>
  <Words>860</Words>
  <Application>Microsoft Macintosh PowerPoint</Application>
  <PresentationFormat>Widescreen</PresentationFormat>
  <Paragraphs>128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MIBTP Masterclass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6</cp:revision>
  <dcterms:created xsi:type="dcterms:W3CDTF">2021-03-08T09:23:22Z</dcterms:created>
  <dcterms:modified xsi:type="dcterms:W3CDTF">2023-06-10T14:27:28Z</dcterms:modified>
</cp:coreProperties>
</file>